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58" r:id="rId4"/>
    <p:sldId id="271" r:id="rId5"/>
    <p:sldId id="259" r:id="rId6"/>
    <p:sldId id="267" r:id="rId7"/>
    <p:sldId id="268" r:id="rId8"/>
    <p:sldId id="266" r:id="rId9"/>
    <p:sldId id="273" r:id="rId10"/>
    <p:sldId id="272" r:id="rId11"/>
    <p:sldId id="265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F3FE9-3697-4C20-AD9E-96E4744D9233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AD65-23BA-47F2-8061-37AA826F2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9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EEDDB-893A-44C8-9BB6-C9F3DC2577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5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942221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ИТОГИ ПРОЕКТА</a:t>
            </a: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«Психолого-педагогические аспекты познавательного развития: </a:t>
            </a:r>
            <a:b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формирование категорий </a:t>
            </a:r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времени </a:t>
            </a:r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пространства </a:t>
            </a:r>
            <a:b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детей дошкольного возраста»</a:t>
            </a:r>
            <a:b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«Истинное воспитание состоит не столько в правилах, </a:t>
            </a:r>
            <a:br>
              <a:rPr lang="ru-RU" sz="2000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сколько в упражнениях.</a:t>
            </a:r>
            <a:br>
              <a:rPr lang="ru-RU" sz="2000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                   Ж.Ж. </a:t>
            </a:r>
            <a:r>
              <a:rPr lang="ru-RU" sz="2000" b="1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Руссо</a:t>
            </a:r>
          </a:p>
          <a:p>
            <a:pPr algn="ctr"/>
            <a:endParaRPr lang="ru-RU" sz="2000" b="1" i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Территориальная психолого-медико-педагогическая комиссия города Иванова</a:t>
            </a:r>
            <a:b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2021/2022 учебный год</a:t>
            </a:r>
            <a: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268"/>
            <a:ext cx="8864111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69469"/>
            <a:ext cx="8424936" cy="4807803"/>
          </a:xfrm>
        </p:spPr>
        <p:txBody>
          <a:bodyPr>
            <a:normAutofit fontScale="90000"/>
          </a:bodyPr>
          <a:lstStyle/>
          <a:p>
            <a:r>
              <a:rPr lang="ru-RU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</a:t>
            </a:r>
            <a:br>
              <a:rPr lang="ru-RU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</a:t>
            </a:r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Сертификат</a:t>
            </a:r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участника </a:t>
            </a:r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проекта</a:t>
            </a:r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4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  <a:t>«Психолого-педагогические аспекты </a:t>
            </a:r>
            <a:r>
              <a:rPr lang="ru-RU" sz="2800" b="1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b="1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  <a:t>познавательного </a:t>
            </a: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  <a:t>развития: </a:t>
            </a:r>
            <a:b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  <a:t>формирование категорий времени и пространства </a:t>
            </a:r>
            <a:b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  <a:t>у детей дошкольного возраста»</a:t>
            </a:r>
            <a:br>
              <a:rPr lang="ru-RU" sz="2800" b="1" dirty="0">
                <a:ln w="0"/>
                <a:solidFill>
                  <a:srgbClr val="4F81BD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выдан_________________________________</a:t>
            </a:r>
            <a:br>
              <a:rPr lang="ru-RU" sz="2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_______________________________________</a:t>
            </a: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ТПМПК         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Болдырева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М.Н.</a:t>
            </a:r>
            <a:r>
              <a:rPr lang="ru-RU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Территориальная психолого-медико-педагогическая комиссия города </a:t>
            </a:r>
            <a:r>
              <a:rPr lang="ru-RU" sz="15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Иванова</a:t>
            </a:r>
            <a:br>
              <a:rPr lang="ru-RU" sz="15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5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2021/2022 </a:t>
            </a:r>
            <a:r>
              <a:rPr lang="ru-RU" sz="15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учебный год</a:t>
            </a:r>
            <a:r>
              <a:rPr lang="ru-RU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45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998" y="3717032"/>
            <a:ext cx="2105625" cy="265864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323528" y="332655"/>
            <a:ext cx="1727091" cy="14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540552" cy="6741368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356182"/>
            <a:ext cx="8208912" cy="325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строить работу таким образом, чтобы пространственно-временные отношения не только формировались и развивались у детей, но и в дальнейшем применялись ими на практике, находили своё практическое применение в жизненных ситуациях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540552" cy="6741368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700808"/>
            <a:ext cx="7992888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0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 </a:t>
            </a:r>
            <a:endParaRPr lang="ru-RU" sz="4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9666" y="1462494"/>
            <a:ext cx="797080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компетентности педагогов дошкольных образовательных учреждений по вопросам познавательного развития детей дошкольного возраста при формировании категорий времени и пространства.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(октябрь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г. – сентябрь 2022 г.).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проекте приняли участие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 педагог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(старшие воспитатели, воспитатели, учителя-логопеды, учителя-дефектологи, педагоги-психологи)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дошкольных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учреждений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9" y="0"/>
            <a:ext cx="9173439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744766"/>
            <a:ext cx="8136904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lvl="0" algn="just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Организационный этап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(октябрь 2021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г.)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целей и задач проекта, составление плана-графика мероприятий, подбор методической литературы, определение ответственных за выполнение мероприятий.</a:t>
            </a:r>
          </a:p>
          <a:p>
            <a:pPr lvl="0" algn="just"/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Практический этап (ноябрь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май 2022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lvl="0" algn="just" defTabSz="446088"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Спикерами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(специалистами ТПМПК и педагогами ДОУ) были организованы и проведены: 6 семинаров-практикумов и 11 мастер-классов, направленных на повышение компетентности участников Проекта.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данного этапа участникам было предложено несколько домашних заданий качество выполнение которых анализировалось на наших встречах.  Еще раз отмечаем самых активных педагогов из ДОУ № 27, 47, 55, 57, 67, 70, 77, 97, 117, 142, 149, 152, 150, 156, 165, 170, 172, 182, 193, 194.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9" y="0"/>
            <a:ext cx="9173439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8136904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lvl="0" algn="just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defTabSz="542925">
              <a:lnSpc>
                <a:spcPct val="107000"/>
              </a:lnSpc>
              <a:spcAft>
                <a:spcPts val="0"/>
              </a:spcAft>
              <a:tabLst>
                <a:tab pos="446088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июнь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г.) </a:t>
            </a:r>
          </a:p>
          <a:p>
            <a:pPr algn="just" defTabSz="54292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электронном формате составлена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Картотека дидактических игр и упражнений на развитие пространственно-временных представлений у детей дошкольного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которая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направлена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электронный адрес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вашего ДОУ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размещена на официальном сайте ТПМПК.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54292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Картотека содержит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авторские игры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разработанные педагогами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defTabSz="542925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№ 67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Ершовой Светланой Анатольевной,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Игнатьевой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Любовью Владимировной,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Виноградовой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Татьяной Владимировной. </a:t>
            </a:r>
          </a:p>
          <a:p>
            <a:pPr algn="just" defTabSz="54292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Также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включены игры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предложенные 94 педагогами из 17 ДОУ 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ДОУ № 19, 27, 55, 57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67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70, 77, 97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149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152, 156, 165, 170, 172, 182, 193, 194.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defTabSz="54292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506" y="10745"/>
            <a:ext cx="9540552" cy="6741368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7992888" cy="460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Авторская дидактическая игра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Веселые путешествия чисел по клеточкам»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(автор Ершова С.А., воспитатель МБДОУ № 67)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дошкольный возраст.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уточнение представлений о днях недели и их последовательности.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понятия: «вправо», «влево», «вверх», «вниз», уметь пользоваться речевыми обозначениями;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закреплять умения осуществлять движения на игровом поле в заданном направлении согласно: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листа – маршрута;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словесной инструкции взрослого;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	маршрута, составленного самостоятельно.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речь и внимание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514704"/>
            <a:ext cx="2162469" cy="2676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75" y="4966985"/>
            <a:ext cx="2668888" cy="18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" y="0"/>
            <a:ext cx="9144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5944" y="685939"/>
            <a:ext cx="7769070" cy="396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игры,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№ 19, 27, 55, 57,67, 70, 77, 97,149, 152, 156,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165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170, 172, 182, 193, 194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«Муха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дошкольный возраст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 algn="just"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пространственных представлений у детей старшего дошкольного возраста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-90170" algn="just">
              <a:lnSpc>
                <a:spcPct val="10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Обложка игры дополнена познавательной информацией и 3-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изображением мухи, которое можно просмотреть, отсканировав картинку с помощью мобильного приложения дополненной реальности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Анимар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594273"/>
            <a:ext cx="2028571" cy="1571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4907340"/>
            <a:ext cx="1258362" cy="12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540552" cy="6741368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011928"/>
            <a:ext cx="727280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Презентационный этап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сентябрь 2022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г.)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на сайте Территориальной ПМПК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Методических рекомендаций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формированию пространственно-временных представлений у детей дошкольного возраста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3156754"/>
            <a:ext cx="3384376" cy="18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" y="0"/>
            <a:ext cx="9144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812911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3687" y="1703439"/>
            <a:ext cx="770485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defTabSz="44132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анализа эффективности и качественного подхода к реализации Проекта вам, как участникам, было предложено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анкету обратной связи.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анкетировании приняли участие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124 педагога из 31 дошкольного образовательного учреждения.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1325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Все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участники проекта высоко оценили выступления Спикеров Проекта.  Во всех анкетах звучат слова благодарности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 глубокие, полезные, интересные, доступные, познавательные выступления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" y="0"/>
            <a:ext cx="9144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1424572" cy="1215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812911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17691"/>
            <a:ext cx="7704856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Воспитатель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№ 165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Семеновна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своем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отзыве отметила, что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программа Проекта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составлена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доступной форме, много практического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материала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познавательных видеоматериалов.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выразила благодарность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экономию времени, т.к. представленный материал очень грамотно подобран и его сразу можно использовать в работе.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появилось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больше творческих идей в работе, желания их воплотить в жизнь. Например, представленная на Проекте игра из магазина «Цветовой код» вдохновила на создание своими руками подобной игры. Вот что получилось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4273573"/>
            <a:ext cx="3240360" cy="2251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4232554"/>
            <a:ext cx="3247456" cy="22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376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Сертификат           участника проекта  «Психолого-педагогические аспекты  познавательного развития:  формирование категорий времени и пространства  у детей дошкольного возраста»  выдан_________________________________ _______________________________________  Руководитель ТПМПК                     Болдырева М.Н.  Территориальная психолого-медико-педагогическая комиссия города Иванова 2021/2022 учебный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47</cp:revision>
  <dcterms:created xsi:type="dcterms:W3CDTF">2021-05-26T03:35:55Z</dcterms:created>
  <dcterms:modified xsi:type="dcterms:W3CDTF">2022-05-26T11:05:22Z</dcterms:modified>
</cp:coreProperties>
</file>